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7.jpeg" ContentType="image/jpeg"/>
  <Override PartName="/ppt/media/image2.jpeg" ContentType="image/jpeg"/>
  <Override PartName="/ppt/media/image1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3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3.xml" ContentType="application/vnd.openxmlformats-officedocument.presentationml.slide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48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48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48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361080" y="1152000"/>
            <a:ext cx="8926560" cy="178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69a2e"/>
                </a:solidFill>
                <a:latin typeface="Arial"/>
                <a:ea typeface="DejaVu Sans"/>
              </a:rPr>
              <a:t>Мы с природой дружим, мусор нам не нужен</a:t>
            </a:r>
            <a:endParaRPr b="0" lang="ru-RU" sz="4800" spc="-1" strike="noStrike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4032360" y="3196440"/>
            <a:ext cx="5182560" cy="22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Организация</a:t>
            </a:r>
            <a:endParaRPr b="0" lang="ru-RU" sz="3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«Юность Артема»</a:t>
            </a:r>
            <a:endParaRPr b="0" lang="ru-RU" sz="3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Руководитель проекта: Петрунько В. Н.</a:t>
            </a:r>
            <a:endParaRPr b="0" lang="ru-RU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" descr=""/>
          <p:cNvPicPr/>
          <p:nvPr/>
        </p:nvPicPr>
        <p:blipFill>
          <a:blip r:embed="rId1"/>
          <a:stretch/>
        </p:blipFill>
        <p:spPr>
          <a:xfrm>
            <a:off x="282240" y="1229400"/>
            <a:ext cx="5117400" cy="2874240"/>
          </a:xfrm>
          <a:prstGeom prst="rect">
            <a:avLst/>
          </a:prstGeom>
          <a:ln>
            <a:noFill/>
          </a:ln>
        </p:spPr>
      </p:pic>
      <p:pic>
        <p:nvPicPr>
          <p:cNvPr id="117" name="" descr=""/>
          <p:cNvPicPr/>
          <p:nvPr/>
        </p:nvPicPr>
        <p:blipFill>
          <a:blip r:embed="rId2"/>
          <a:stretch/>
        </p:blipFill>
        <p:spPr>
          <a:xfrm>
            <a:off x="254880" y="4140000"/>
            <a:ext cx="5169240" cy="2903400"/>
          </a:xfrm>
          <a:prstGeom prst="rect">
            <a:avLst/>
          </a:prstGeom>
          <a:ln>
            <a:noFill/>
          </a:ln>
        </p:spPr>
      </p:pic>
      <p:pic>
        <p:nvPicPr>
          <p:cNvPr id="118" name="" descr=""/>
          <p:cNvPicPr/>
          <p:nvPr/>
        </p:nvPicPr>
        <p:blipFill>
          <a:blip r:embed="rId3"/>
          <a:stretch/>
        </p:blipFill>
        <p:spPr>
          <a:xfrm>
            <a:off x="6084000" y="3887640"/>
            <a:ext cx="2375640" cy="3168000"/>
          </a:xfrm>
          <a:prstGeom prst="rect">
            <a:avLst/>
          </a:prstGeom>
          <a:ln>
            <a:noFill/>
          </a:ln>
        </p:spPr>
      </p:pic>
      <p:pic>
        <p:nvPicPr>
          <p:cNvPr id="119" name="" descr=""/>
          <p:cNvPicPr/>
          <p:nvPr/>
        </p:nvPicPr>
        <p:blipFill>
          <a:blip r:embed="rId4"/>
          <a:srcRect l="17632" t="0" r="15125" b="0"/>
          <a:stretch/>
        </p:blipFill>
        <p:spPr>
          <a:xfrm>
            <a:off x="6084000" y="1215720"/>
            <a:ext cx="2375640" cy="2648880"/>
          </a:xfrm>
          <a:prstGeom prst="rect">
            <a:avLst/>
          </a:prstGeom>
          <a:ln>
            <a:noFill/>
          </a:ln>
        </p:spPr>
      </p:pic>
      <p:sp>
        <p:nvSpPr>
          <p:cNvPr id="120" name="CustomShape 1"/>
          <p:cNvSpPr/>
          <p:nvPr/>
        </p:nvSpPr>
        <p:spPr>
          <a:xfrm>
            <a:off x="504000" y="222120"/>
            <a:ext cx="9215640" cy="1001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69a2e"/>
                </a:solidFill>
                <a:latin typeface="Arial"/>
                <a:ea typeface="DejaVu Sans"/>
              </a:rPr>
              <a:t>Воспитательная работа со школьниками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69a2e"/>
                </a:solidFill>
                <a:latin typeface="Arial"/>
                <a:ea typeface="DejaVu Sans"/>
              </a:rPr>
              <a:t>и трэш-декор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Основная идея проекта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Основная идея проекта заключается во внедрении сортировки отходов. Сортировка отходов позволяет решить проблему загрязнения окружающей среды. Планируется создать пункты раздельного сбора отходов в общественных местах и провести воспитательную работу со школьниками с целью объяснить, почему так важна сортировка отходов.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Актуальность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4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Актуальность раздельного сбора отходов обоснована следующими показателями:</a:t>
            </a:r>
            <a:endParaRPr b="0" lang="ru-RU" sz="32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готовностью жителей; </a:t>
            </a:r>
            <a:endParaRPr b="0" lang="ru-RU" sz="28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готовность местных органов власти; </a:t>
            </a:r>
            <a:endParaRPr b="0" lang="ru-RU" sz="28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наличием надежных компаний, вывозящих отсортированные отходы по согласованному графику.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Цель проекта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Создать пункты раздельного сбора бытовых отходов в общественных местах и формировать у подрастающего поколения осознанное отношение к сортировке отходов. 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Задачи проекта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 fontScale="71000"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Информировать школьников и их родителей о проблемах, создаваемых бытовыми отходами, и о преимуществах раздельного сбора мусора.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Способствовать снижению загрязнения Артемовского городского округа, улучшению экологической обстановки.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Привлечь внимание всех жителей Артемовского городского округ к проблеме раздельного сбора отходов.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Выявить активистов, выступающих за сбор вторсырья.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504000" y="146160"/>
            <a:ext cx="9070560" cy="157176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Реализация.</a:t>
            </a:r>
            <a:br/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Этап 1. Информационно-рекламные мероприятия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576000" y="2016000"/>
            <a:ext cx="9143640" cy="4637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 algn="just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Размещение информации в социальных сетях.</a:t>
            </a:r>
            <a:endParaRPr b="0" lang="ru-RU" sz="3000" spc="-1" strike="noStrike">
              <a:latin typeface="Arial"/>
            </a:endParaRPr>
          </a:p>
          <a:p>
            <a:pPr marL="432000" indent="-322920" algn="just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Раздача информационных буклетов про правильную сортировку мусора и бережное отношение к природе, в количестве 300 штук.</a:t>
            </a:r>
            <a:endParaRPr b="0" lang="ru-RU" sz="3000" spc="-1" strike="noStrike">
              <a:latin typeface="Arial"/>
            </a:endParaRPr>
          </a:p>
          <a:p>
            <a:pPr marL="432000" indent="-322920" algn="just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000" spc="-1" strike="noStrike">
                <a:solidFill>
                  <a:srgbClr val="000000"/>
                </a:solidFill>
                <a:latin typeface="Arial"/>
                <a:ea typeface="DejaVu Sans"/>
              </a:rPr>
              <a:t>Установка экологических щитов с тематикой сортировки мусора, в количестве 3 штук.</a:t>
            </a:r>
            <a:endParaRPr b="0" lang="ru-RU" sz="30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7"/>
              </a:spcAft>
            </a:pPr>
            <a:endParaRPr b="0" lang="ru-RU" sz="30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Сроки: 1 марта 2019 г.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792000" y="1224000"/>
            <a:ext cx="36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Реализация.</a:t>
            </a:r>
            <a:br/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Этап 2. Воспитательная работа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3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Организация праздников, творческих конкурсов, трэш-декора.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7"/>
              </a:spcAft>
            </a:pP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Сроки: 20 марта 2019 г.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Реализация.</a:t>
            </a:r>
            <a:br/>
            <a:r>
              <a:rPr b="0" lang="ru-RU" sz="4400" spc="-1" strike="noStrike">
                <a:solidFill>
                  <a:srgbClr val="000000"/>
                </a:solidFill>
                <a:latin typeface="Arial"/>
                <a:ea typeface="DejaVu Sans"/>
              </a:rPr>
              <a:t>Этап 3. Техническая часть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Установка и обслуживание контейнеров для раздельного сбора.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Вывоз мусора по расписанию.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417"/>
              </a:spcAft>
            </a:pP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Сроки: 20 марта 2019 г.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Экспериментальная площадка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 fontScale="47000"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В качестве экспериментальной площадки выбраны 3 двора, в которых будут установлены по 4 контейнера под стекло, бумагу, пластик и металл, а так же экобокс для ртутьсодержащих отходов и батареек. Дворы должны удовлетворять следующим критериям:</a:t>
            </a:r>
            <a:endParaRPr b="0" lang="ru-RU" sz="32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Наличие жильцов, которые занимают активную позицию по раздельному сбору отходов.</a:t>
            </a:r>
            <a:endParaRPr b="0" lang="ru-RU" sz="28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Наличие поблизости школ, детских садов и творческих мастерских для возможности проведения тематических мероприятий.</a:t>
            </a:r>
            <a:endParaRPr b="0" lang="ru-RU" sz="28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Отсутствие в домах мусоропровода.</a:t>
            </a:r>
            <a:endParaRPr b="0" lang="ru-RU" sz="28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Расположение мусорных контейнеров относительно недалеко от домов.</a:t>
            </a:r>
            <a:endParaRPr b="0" lang="ru-RU" sz="2800" spc="-1" strike="noStrike">
              <a:latin typeface="Arial"/>
            </a:endParaRPr>
          </a:p>
          <a:p>
            <a:pPr lvl="1" marL="864000" indent="-32292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Установлена система видео-наблюдения. Позволит избежать актов вандализма.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Результаты.</a:t>
            </a:r>
            <a:br/>
            <a:r>
              <a:rPr b="0" lang="ru-RU" sz="4400" spc="-1" strike="noStrike">
                <a:solidFill>
                  <a:srgbClr val="5eb91e"/>
                </a:solidFill>
                <a:latin typeface="Arial"/>
                <a:ea typeface="DejaVu Sans"/>
              </a:rPr>
              <a:t>Количественные показатели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100 человек обучены в направлении правильной сортировки и утилизации бытовых отходов.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Издано 300 буклетов.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400 детей охвачены  в тематических мероприятиях.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504000" y="301320"/>
            <a:ext cx="9070560" cy="12610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69a2e"/>
                </a:solidFill>
                <a:latin typeface="Arial"/>
                <a:ea typeface="DejaVu Sans"/>
              </a:rPr>
              <a:t>Результаты.</a:t>
            </a:r>
            <a:br/>
            <a:r>
              <a:rPr b="0" lang="ru-RU" sz="4400" spc="-1" strike="noStrike">
                <a:solidFill>
                  <a:srgbClr val="5eb91e"/>
                </a:solidFill>
                <a:latin typeface="Arial"/>
                <a:ea typeface="DejaVu Sans"/>
              </a:rPr>
              <a:t>Качественные показатели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504000" y="1769040"/>
            <a:ext cx="9070560" cy="485388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Повысится уровень знаний и сформируются практические навыки, полученные входе утилизации отходов у волонтеров центра творчества, жителей экспериментальных площадок и всего микрорайона.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Появятся активисты, выступающие за  сбор вторсырья.</a:t>
            </a:r>
            <a:endParaRPr b="0" lang="ru-RU" sz="3200" spc="-1" strike="noStrike">
              <a:latin typeface="Arial"/>
            </a:endParaRPr>
          </a:p>
          <a:p>
            <a:pPr marL="432000" indent="-32292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Улучшится облик культурного города в глазах его гостей и горожан.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32000" y="2410200"/>
            <a:ext cx="907164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ru-RU" sz="4800" spc="-1" strike="noStrike">
                <a:solidFill>
                  <a:srgbClr val="069a2e"/>
                </a:solidFill>
                <a:latin typeface="Arial"/>
              </a:rPr>
              <a:t>Спасибо за внимание!</a:t>
            </a:r>
            <a:endParaRPr b="0" lang="ru-RU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Application>LibreOffice/6.1.1.2$Linux_X86_64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2018-09-16T09:03:52Z</dcterms:created>
  <dc:creator/>
  <dc:description/>
  <dc:language>ru-RU</dc:language>
  <cp:lastModifiedBy/>
  <dcterms:modified xsi:type="dcterms:W3CDTF">2018-09-21T22:29:01Z</dcterms:modified>
  <cp:revision>26</cp:revision>
  <dc:subject/>
  <dc:title>Nature Illustration</dc:title>
</cp:coreProperties>
</file>